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handoutMasterIdLst>
    <p:handoutMasterId r:id="rId38"/>
  </p:handoutMasterIdLst>
  <p:sldIdLst>
    <p:sldId id="256" r:id="rId11"/>
    <p:sldId id="257" r:id="rId12"/>
    <p:sldId id="258" r:id="rId13"/>
    <p:sldId id="260" r:id="rId14"/>
    <p:sldId id="259" r:id="rId15"/>
    <p:sldId id="261" r:id="rId16"/>
    <p:sldId id="263" r:id="rId17"/>
    <p:sldId id="264" r:id="rId18"/>
    <p:sldId id="265" r:id="rId19"/>
    <p:sldId id="266" r:id="rId20"/>
    <p:sldId id="270" r:id="rId21"/>
    <p:sldId id="262" r:id="rId22"/>
    <p:sldId id="281" r:id="rId23"/>
    <p:sldId id="267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2" r:id="rId33"/>
    <p:sldId id="268" r:id="rId34"/>
    <p:sldId id="269" r:id="rId35"/>
    <p:sldId id="271" r:id="rId36"/>
    <p:sldId id="280" r:id="rId37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9059F-8CFE-49DD-9651-E559FBCEF6CA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A3F57-3B4D-4C0F-B793-349CC693E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80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91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286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63253"/>
      </p:ext>
    </p:extLst>
  </p:cSld>
  <p:clrMapOvr>
    <a:masterClrMapping/>
  </p:clrMapOvr>
  <p:transition spd="slow" advTm="8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17471"/>
      </p:ext>
    </p:extLst>
  </p:cSld>
  <p:clrMapOvr>
    <a:masterClrMapping/>
  </p:clrMapOvr>
  <p:transition spd="slow" advTm="8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55845"/>
      </p:ext>
    </p:extLst>
  </p:cSld>
  <p:clrMapOvr>
    <a:masterClrMapping/>
  </p:clrMapOvr>
  <p:transition spd="slow" advTm="8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8352"/>
      </p:ext>
    </p:extLst>
  </p:cSld>
  <p:clrMapOvr>
    <a:masterClrMapping/>
  </p:clrMapOvr>
  <p:transition spd="slow" advTm="8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80938"/>
      </p:ext>
    </p:extLst>
  </p:cSld>
  <p:clrMapOvr>
    <a:masterClrMapping/>
  </p:clrMapOvr>
  <p:transition spd="slow" advTm="8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05938"/>
      </p:ext>
    </p:extLst>
  </p:cSld>
  <p:clrMapOvr>
    <a:masterClrMapping/>
  </p:clrMapOvr>
  <p:transition spd="slow" advTm="8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71462"/>
      </p:ext>
    </p:extLst>
  </p:cSld>
  <p:clrMapOvr>
    <a:masterClrMapping/>
  </p:clrMapOvr>
  <p:transition spd="slow" advTm="8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58996"/>
      </p:ext>
    </p:extLst>
  </p:cSld>
  <p:clrMapOvr>
    <a:masterClrMapping/>
  </p:clrMapOvr>
  <p:transition spd="slow" advTm="8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42325"/>
      </p:ext>
    </p:extLst>
  </p:cSld>
  <p:clrMapOvr>
    <a:masterClrMapping/>
  </p:clrMapOvr>
  <p:transition spd="slow" advTm="8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51533"/>
      </p:ext>
    </p:extLst>
  </p:cSld>
  <p:clrMapOvr>
    <a:masterClrMapping/>
  </p:clrMapOvr>
  <p:transition spd="slow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831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31048"/>
      </p:ext>
    </p:extLst>
  </p:cSld>
  <p:clrMapOvr>
    <a:masterClrMapping/>
  </p:clrMapOvr>
  <p:transition spd="slow" advTm="8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07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96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6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89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26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2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834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55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25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7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13933"/>
      </p:ext>
    </p:extLst>
  </p:cSld>
  <p:clrMapOvr>
    <a:masterClrMapping/>
  </p:clrMapOvr>
  <p:transition spd="slow" advTm="8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47995"/>
      </p:ext>
    </p:extLst>
  </p:cSld>
  <p:clrMapOvr>
    <a:masterClrMapping/>
  </p:clrMapOvr>
  <p:transition spd="slow" advTm="8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20749"/>
      </p:ext>
    </p:extLst>
  </p:cSld>
  <p:clrMapOvr>
    <a:masterClrMapping/>
  </p:clrMapOvr>
  <p:transition spd="slow" advTm="8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85394"/>
      </p:ext>
    </p:extLst>
  </p:cSld>
  <p:clrMapOvr>
    <a:masterClrMapping/>
  </p:clrMapOvr>
  <p:transition spd="slow" advTm="8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13732"/>
      </p:ext>
    </p:extLst>
  </p:cSld>
  <p:clrMapOvr>
    <a:masterClrMapping/>
  </p:clrMapOvr>
  <p:transition spd="slow" advTm="8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32193"/>
      </p:ext>
    </p:extLst>
  </p:cSld>
  <p:clrMapOvr>
    <a:masterClrMapping/>
  </p:clrMapOvr>
  <p:transition spd="slow" advTm="8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793"/>
      </p:ext>
    </p:extLst>
  </p:cSld>
  <p:clrMapOvr>
    <a:masterClrMapping/>
  </p:clrMapOvr>
  <p:transition spd="slow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180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61412"/>
      </p:ext>
    </p:extLst>
  </p:cSld>
  <p:clrMapOvr>
    <a:masterClrMapping/>
  </p:clrMapOvr>
  <p:transition spd="slow" advTm="8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29248"/>
      </p:ext>
    </p:extLst>
  </p:cSld>
  <p:clrMapOvr>
    <a:masterClrMapping/>
  </p:clrMapOvr>
  <p:transition spd="slow" advTm="8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35589"/>
      </p:ext>
    </p:extLst>
  </p:cSld>
  <p:clrMapOvr>
    <a:masterClrMapping/>
  </p:clrMapOvr>
  <p:transition spd="slow" advTm="8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44079"/>
      </p:ext>
    </p:extLst>
  </p:cSld>
  <p:clrMapOvr>
    <a:masterClrMapping/>
  </p:clrMapOvr>
  <p:transition spd="slow" advTm="8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53285"/>
      </p:ext>
    </p:extLst>
  </p:cSld>
  <p:clrMapOvr>
    <a:masterClrMapping/>
  </p:clrMapOvr>
  <p:transition spd="slow" advTm="8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85892"/>
      </p:ext>
    </p:extLst>
  </p:cSld>
  <p:clrMapOvr>
    <a:masterClrMapping/>
  </p:clrMapOvr>
  <p:transition spd="slow" advTm="8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02411"/>
      </p:ext>
    </p:extLst>
  </p:cSld>
  <p:clrMapOvr>
    <a:masterClrMapping/>
  </p:clrMapOvr>
  <p:transition spd="slow" advTm="8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55629"/>
      </p:ext>
    </p:extLst>
  </p:cSld>
  <p:clrMapOvr>
    <a:masterClrMapping/>
  </p:clrMapOvr>
  <p:transition spd="slow" advTm="8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70105"/>
      </p:ext>
    </p:extLst>
  </p:cSld>
  <p:clrMapOvr>
    <a:masterClrMapping/>
  </p:clrMapOvr>
  <p:transition spd="slow" advTm="8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86869"/>
      </p:ext>
    </p:extLst>
  </p:cSld>
  <p:clrMapOvr>
    <a:masterClrMapping/>
  </p:clrMapOvr>
  <p:transition spd="slow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62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84610"/>
      </p:ext>
    </p:extLst>
  </p:cSld>
  <p:clrMapOvr>
    <a:masterClrMapping/>
  </p:clrMapOvr>
  <p:transition spd="slow" advTm="8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588"/>
      </p:ext>
    </p:extLst>
  </p:cSld>
  <p:clrMapOvr>
    <a:masterClrMapping/>
  </p:clrMapOvr>
  <p:transition spd="slow" advTm="8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89726"/>
      </p:ext>
    </p:extLst>
  </p:cSld>
  <p:clrMapOvr>
    <a:masterClrMapping/>
  </p:clrMapOvr>
  <p:transition spd="slow" advTm="8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19556"/>
      </p:ext>
    </p:extLst>
  </p:cSld>
  <p:clrMapOvr>
    <a:masterClrMapping/>
  </p:clrMapOvr>
  <p:transition spd="slow" advTm="8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93490"/>
      </p:ext>
    </p:extLst>
  </p:cSld>
  <p:clrMapOvr>
    <a:masterClrMapping/>
  </p:clrMapOvr>
  <p:transition spd="slow" advTm="8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29854"/>
      </p:ext>
    </p:extLst>
  </p:cSld>
  <p:clrMapOvr>
    <a:masterClrMapping/>
  </p:clrMapOvr>
  <p:transition spd="slow" advTm="8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19162"/>
      </p:ext>
    </p:extLst>
  </p:cSld>
  <p:clrMapOvr>
    <a:masterClrMapping/>
  </p:clrMapOvr>
  <p:transition spd="slow" advTm="8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6626"/>
      </p:ext>
    </p:extLst>
  </p:cSld>
  <p:clrMapOvr>
    <a:masterClrMapping/>
  </p:clrMapOvr>
  <p:transition spd="slow" advTm="8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18692"/>
      </p:ext>
    </p:extLst>
  </p:cSld>
  <p:clrMapOvr>
    <a:masterClrMapping/>
  </p:clrMapOvr>
  <p:transition spd="slow" advTm="8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66395"/>
      </p:ext>
    </p:extLst>
  </p:cSld>
  <p:clrMapOvr>
    <a:masterClrMapping/>
  </p:clrMapOvr>
  <p:transition spd="slow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207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53547"/>
      </p:ext>
    </p:extLst>
  </p:cSld>
  <p:clrMapOvr>
    <a:masterClrMapping/>
  </p:clrMapOvr>
  <p:transition spd="slow" advTm="8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20646"/>
      </p:ext>
    </p:extLst>
  </p:cSld>
  <p:clrMapOvr>
    <a:masterClrMapping/>
  </p:clrMapOvr>
  <p:transition spd="slow" advTm="8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00654"/>
      </p:ext>
    </p:extLst>
  </p:cSld>
  <p:clrMapOvr>
    <a:masterClrMapping/>
  </p:clrMapOvr>
  <p:transition spd="slow" advTm="8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34316"/>
      </p:ext>
    </p:extLst>
  </p:cSld>
  <p:clrMapOvr>
    <a:masterClrMapping/>
  </p:clrMapOvr>
  <p:transition spd="slow" advTm="8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91966"/>
      </p:ext>
    </p:extLst>
  </p:cSld>
  <p:clrMapOvr>
    <a:masterClrMapping/>
  </p:clrMapOvr>
  <p:transition spd="slow" advTm="8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2643"/>
      </p:ext>
    </p:extLst>
  </p:cSld>
  <p:clrMapOvr>
    <a:masterClrMapping/>
  </p:clrMapOvr>
  <p:transition spd="slow" advTm="8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40794"/>
      </p:ext>
    </p:extLst>
  </p:cSld>
  <p:clrMapOvr>
    <a:masterClrMapping/>
  </p:clrMapOvr>
  <p:transition spd="slow" advTm="8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76488"/>
      </p:ext>
    </p:extLst>
  </p:cSld>
  <p:clrMapOvr>
    <a:masterClrMapping/>
  </p:clrMapOvr>
  <p:transition spd="slow" advTm="8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4569"/>
      </p:ext>
    </p:extLst>
  </p:cSld>
  <p:clrMapOvr>
    <a:masterClrMapping/>
  </p:clrMapOvr>
  <p:transition spd="slow" advTm="8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15200"/>
      </p:ext>
    </p:extLst>
  </p:cSld>
  <p:clrMapOvr>
    <a:masterClrMapping/>
  </p:clrMapOvr>
  <p:transition spd="slow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326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7120"/>
      </p:ext>
    </p:extLst>
  </p:cSld>
  <p:clrMapOvr>
    <a:masterClrMapping/>
  </p:clrMapOvr>
  <p:transition spd="slow" advTm="8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93891"/>
      </p:ext>
    </p:extLst>
  </p:cSld>
  <p:clrMapOvr>
    <a:masterClrMapping/>
  </p:clrMapOvr>
  <p:transition spd="slow" advTm="8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2713"/>
      </p:ext>
    </p:extLst>
  </p:cSld>
  <p:clrMapOvr>
    <a:masterClrMapping/>
  </p:clrMapOvr>
  <p:transition spd="slow" advTm="8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02468"/>
      </p:ext>
    </p:extLst>
  </p:cSld>
  <p:clrMapOvr>
    <a:masterClrMapping/>
  </p:clrMapOvr>
  <p:transition spd="slow" advTm="8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19886"/>
      </p:ext>
    </p:extLst>
  </p:cSld>
  <p:clrMapOvr>
    <a:masterClrMapping/>
  </p:clrMapOvr>
  <p:transition spd="slow" advTm="8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47988"/>
      </p:ext>
    </p:extLst>
  </p:cSld>
  <p:clrMapOvr>
    <a:masterClrMapping/>
  </p:clrMapOvr>
  <p:transition spd="slow" advTm="8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45744"/>
      </p:ext>
    </p:extLst>
  </p:cSld>
  <p:clrMapOvr>
    <a:masterClrMapping/>
  </p:clrMapOvr>
  <p:transition spd="slow" advTm="8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0508"/>
      </p:ext>
    </p:extLst>
  </p:cSld>
  <p:clrMapOvr>
    <a:masterClrMapping/>
  </p:clrMapOvr>
  <p:transition spd="slow" advTm="8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78816"/>
      </p:ext>
    </p:extLst>
  </p:cSld>
  <p:clrMapOvr>
    <a:masterClrMapping/>
  </p:clrMapOvr>
  <p:transition spd="slow" advTm="8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07848"/>
      </p:ext>
    </p:extLst>
  </p:cSld>
  <p:clrMapOvr>
    <a:masterClrMapping/>
  </p:clrMapOvr>
  <p:transition spd="slow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901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45522"/>
      </p:ext>
    </p:extLst>
  </p:cSld>
  <p:clrMapOvr>
    <a:masterClrMapping/>
  </p:clrMapOvr>
  <p:transition spd="slow" advTm="8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32300"/>
      </p:ext>
    </p:extLst>
  </p:cSld>
  <p:clrMapOvr>
    <a:masterClrMapping/>
  </p:clrMapOvr>
  <p:transition spd="slow" advTm="8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60619"/>
      </p:ext>
    </p:extLst>
  </p:cSld>
  <p:clrMapOvr>
    <a:masterClrMapping/>
  </p:clrMapOvr>
  <p:transition spd="slow" advTm="8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94058"/>
      </p:ext>
    </p:extLst>
  </p:cSld>
  <p:clrMapOvr>
    <a:masterClrMapping/>
  </p:clrMapOvr>
  <p:transition spd="slow" advTm="8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93092"/>
      </p:ext>
    </p:extLst>
  </p:cSld>
  <p:clrMapOvr>
    <a:masterClrMapping/>
  </p:clrMapOvr>
  <p:transition spd="slow" advTm="8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69964"/>
      </p:ext>
    </p:extLst>
  </p:cSld>
  <p:clrMapOvr>
    <a:masterClrMapping/>
  </p:clrMapOvr>
  <p:transition spd="slow" advTm="8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71884"/>
      </p:ext>
    </p:extLst>
  </p:cSld>
  <p:clrMapOvr>
    <a:masterClrMapping/>
  </p:clrMapOvr>
  <p:transition spd="slow" advTm="8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51217"/>
      </p:ext>
    </p:extLst>
  </p:cSld>
  <p:clrMapOvr>
    <a:masterClrMapping/>
  </p:clrMapOvr>
  <p:transition spd="slow" advTm="8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06363"/>
      </p:ext>
    </p:extLst>
  </p:cSld>
  <p:clrMapOvr>
    <a:masterClrMapping/>
  </p:clrMapOvr>
  <p:transition spd="slow" advTm="8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5133"/>
      </p:ext>
    </p:extLst>
  </p:cSld>
  <p:clrMapOvr>
    <a:masterClrMapping/>
  </p:clrMapOvr>
  <p:transition spd="slow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465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49447"/>
      </p:ext>
    </p:extLst>
  </p:cSld>
  <p:clrMapOvr>
    <a:masterClrMapping/>
  </p:clrMapOvr>
  <p:transition spd="slow" advTm="8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09026"/>
      </p:ext>
    </p:extLst>
  </p:cSld>
  <p:clrMapOvr>
    <a:masterClrMapping/>
  </p:clrMapOvr>
  <p:transition spd="slow" advTm="8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53766"/>
      </p:ext>
    </p:extLst>
  </p:cSld>
  <p:clrMapOvr>
    <a:masterClrMapping/>
  </p:clrMapOvr>
  <p:transition spd="slow" advTm="8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65898"/>
      </p:ext>
    </p:extLst>
  </p:cSld>
  <p:clrMapOvr>
    <a:masterClrMapping/>
  </p:clrMapOvr>
  <p:transition spd="slow" advTm="8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76667"/>
      </p:ext>
    </p:extLst>
  </p:cSld>
  <p:clrMapOvr>
    <a:masterClrMapping/>
  </p:clrMapOvr>
  <p:transition spd="slow" advTm="8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28672"/>
      </p:ext>
    </p:extLst>
  </p:cSld>
  <p:clrMapOvr>
    <a:masterClrMapping/>
  </p:clrMapOvr>
  <p:transition spd="slow" advTm="8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57891"/>
      </p:ext>
    </p:extLst>
  </p:cSld>
  <p:clrMapOvr>
    <a:masterClrMapping/>
  </p:clrMapOvr>
  <p:transition spd="slow" advTm="8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4345"/>
      </p:ext>
    </p:extLst>
  </p:cSld>
  <p:clrMapOvr>
    <a:masterClrMapping/>
  </p:clrMapOvr>
  <p:transition spd="slow" advTm="8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50866"/>
      </p:ext>
    </p:extLst>
  </p:cSld>
  <p:clrMapOvr>
    <a:masterClrMapping/>
  </p:clrMapOvr>
  <p:transition spd="slow" advTm="8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70120"/>
      </p:ext>
    </p:extLst>
  </p:cSld>
  <p:clrMapOvr>
    <a:masterClrMapping/>
  </p:clrMapOvr>
  <p:transition spd="slow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255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15565"/>
      </p:ext>
    </p:extLst>
  </p:cSld>
  <p:clrMapOvr>
    <a:masterClrMapping/>
  </p:clrMapOvr>
  <p:transition spd="slow" advTm="8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20588"/>
      </p:ext>
    </p:extLst>
  </p:cSld>
  <p:clrMapOvr>
    <a:masterClrMapping/>
  </p:clrMapOvr>
  <p:transition spd="slow" advTm="8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63372"/>
      </p:ext>
    </p:extLst>
  </p:cSld>
  <p:clrMapOvr>
    <a:masterClrMapping/>
  </p:clrMapOvr>
  <p:transition spd="slow" advTm="8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25549"/>
      </p:ext>
    </p:extLst>
  </p:cSld>
  <p:clrMapOvr>
    <a:masterClrMapping/>
  </p:clrMapOvr>
  <p:transition spd="slow" advTm="8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1306"/>
      </p:ext>
    </p:extLst>
  </p:cSld>
  <p:clrMapOvr>
    <a:masterClrMapping/>
  </p:clrMapOvr>
  <p:transition spd="slow" advTm="8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96923"/>
      </p:ext>
    </p:extLst>
  </p:cSld>
  <p:clrMapOvr>
    <a:masterClrMapping/>
  </p:clrMapOvr>
  <p:transition spd="slow" advTm="8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9056"/>
      </p:ext>
    </p:extLst>
  </p:cSld>
  <p:clrMapOvr>
    <a:masterClrMapping/>
  </p:clrMapOvr>
  <p:transition spd="slow" advTm="8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88790"/>
      </p:ext>
    </p:extLst>
  </p:cSld>
  <p:clrMapOvr>
    <a:masterClrMapping/>
  </p:clrMapOvr>
  <p:transition spd="slow" advTm="8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6741"/>
      </p:ext>
    </p:extLst>
  </p:cSld>
  <p:clrMapOvr>
    <a:masterClrMapping/>
  </p:clrMapOvr>
  <p:transition spd="slow" advTm="8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24054"/>
      </p:ext>
    </p:extLst>
  </p:cSld>
  <p:clrMapOvr>
    <a:masterClrMapping/>
  </p:clrMapOvr>
  <p:transition spd="slow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0B8C4-2AA0-42B5-AB36-91E14D4FA8A5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0F220-4AD8-4B30-9CA4-A15768D71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0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5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D8526-044B-4236-A058-AE19D12519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6820-D3BD-4D4E-806B-65B82BF12C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7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1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8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2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7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5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686-8F5B-4725-800F-F61CB64A123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8F54-4A42-4EA6-9843-8501C6C490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6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E:\1%20&#1082;&#1083;&#1072;&#1089;&#1089;\&#1060;&#1080;&#1079;&#1084;&#1080;&#1085;&#1091;&#1090;&#1082;&#1072;%20&#1044;&#1086;&#1082;&#1090;&#1086;&#1088;%20&#1040;&#1081;&#1073;&#1086;&#1083;&#1080;&#1090;\&#1042;&#1077;&#1088;&#1080;&#1078;&#1085;&#1080;&#1082;&#1086;&#1074;%20-%20&#1040;&#1092;&#1088;&#1080;&#1082;&#1072;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5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6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7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8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40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1 класс\сказ.фоны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8526" y="1556792"/>
            <a:ext cx="3366947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Путешествие в</a:t>
            </a:r>
          </a:p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ород БУКВ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9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Буква Д.mp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40" end="102885.96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1" y="476672"/>
            <a:ext cx="6888765" cy="504056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3600400" cy="360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7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Физминутка Зайчики.wmv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84.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564" y="188640"/>
            <a:ext cx="7848872" cy="588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539750" y="1628775"/>
            <a:ext cx="431800" cy="820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381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</a:t>
            </a: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7956550" y="1700213"/>
            <a:ext cx="633413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а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1187450" y="2276475"/>
            <a:ext cx="64801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849313" y="3065463"/>
            <a:ext cx="569912" cy="696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 typeface="Wingdings" pitchFamily="2" charset="2"/>
              <a:buNone/>
            </a:pPr>
            <a:r>
              <a:rPr lang="ru-RU" sz="3600" b="1" kern="10">
                <a:ln w="38100" cmpd="sng">
                  <a:solidFill>
                    <a:srgbClr val="EAEAEA"/>
                  </a:solidFill>
                  <a:prstDash val="solid"/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V="1">
            <a:off x="1331913" y="3357563"/>
            <a:ext cx="6337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 flipH="1">
            <a:off x="7885113" y="2997200"/>
            <a:ext cx="719137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о</a:t>
            </a: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468313" y="3716338"/>
            <a:ext cx="585787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81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468313" y="4581525"/>
            <a:ext cx="585787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81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9750" y="5516563"/>
            <a:ext cx="585788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81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</a:t>
            </a: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V="1">
            <a:off x="1331913" y="4365625"/>
            <a:ext cx="6192837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V="1">
            <a:off x="1331913" y="5157788"/>
            <a:ext cx="6264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V="1">
            <a:off x="1403350" y="6092825"/>
            <a:ext cx="6264275" cy="73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0" name="WordArt 14"/>
          <p:cNvSpPr>
            <a:spLocks noChangeArrowheads="1" noChangeShapeType="1" noTextEdit="1"/>
          </p:cNvSpPr>
          <p:nvPr/>
        </p:nvSpPr>
        <p:spPr bwMode="auto">
          <a:xfrm>
            <a:off x="7956550" y="3933825"/>
            <a:ext cx="647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у</a:t>
            </a:r>
          </a:p>
        </p:txBody>
      </p:sp>
      <p:sp>
        <p:nvSpPr>
          <p:cNvPr id="9231" name="WordArt 15"/>
          <p:cNvSpPr>
            <a:spLocks noChangeArrowheads="1" noChangeShapeType="1" noTextEdit="1"/>
          </p:cNvSpPr>
          <p:nvPr/>
        </p:nvSpPr>
        <p:spPr bwMode="auto">
          <a:xfrm>
            <a:off x="7956550" y="4941888"/>
            <a:ext cx="719138" cy="460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ы</a:t>
            </a:r>
          </a:p>
        </p:txBody>
      </p:sp>
      <p:sp>
        <p:nvSpPr>
          <p:cNvPr id="9232" name="WordArt 16"/>
          <p:cNvSpPr>
            <a:spLocks noChangeArrowheads="1" noChangeShapeType="1" noTextEdit="1"/>
          </p:cNvSpPr>
          <p:nvPr/>
        </p:nvSpPr>
        <p:spPr bwMode="auto">
          <a:xfrm>
            <a:off x="8027988" y="5661025"/>
            <a:ext cx="576262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и</a:t>
            </a:r>
          </a:p>
        </p:txBody>
      </p:sp>
      <p:sp>
        <p:nvSpPr>
          <p:cNvPr id="9233" name="WordArt 17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1306513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 cmpd="sng">
                  <a:solidFill>
                    <a:srgbClr val="EAEAEA"/>
                  </a:solidFill>
                  <a:prstDash val="solid"/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382132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0.72448 -0.0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5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68316 -0.0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4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9 -0.00232 L 0.70035 0.03978 " pathEditMode="relative" ptsTypes="AA">
                                      <p:cBhvr>
                                        <p:cTn id="14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9 0.03954 L 0.73177 0.04995 " pathEditMode="relative" ptsTypes="AA">
                                      <p:cBhvr>
                                        <p:cTn id="18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72396 0.039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98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21" grpId="0" animBg="1"/>
      <p:bldP spid="9224" grpId="0" animBg="1"/>
      <p:bldP spid="9225" grpId="0" animBg="1"/>
      <p:bldP spid="92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588" y="305361"/>
            <a:ext cx="1008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endParaRPr lang="ru-RU" sz="8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82939" y="305360"/>
            <a:ext cx="1224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0070C0"/>
                </a:solidFill>
                <a:latin typeface="Arial Black" pitchFamily="34" charset="0"/>
              </a:rPr>
              <a:t>д</a:t>
            </a:r>
            <a:endParaRPr lang="ru-RU" sz="8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588" y="1313473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Arial Black" pitchFamily="34" charset="0"/>
              </a:rPr>
              <a:t>у</a:t>
            </a:r>
            <a:endParaRPr lang="ru-RU" sz="8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5446" y="2442428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Arial Black" pitchFamily="34" charset="0"/>
              </a:rPr>
              <a:t>о</a:t>
            </a:r>
            <a:endParaRPr lang="ru-RU" sz="8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925" y="3362461"/>
            <a:ext cx="508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Arial Black" pitchFamily="34" charset="0"/>
              </a:rPr>
              <a:t>ы</a:t>
            </a:r>
            <a:endParaRPr lang="ru-RU" sz="8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4819" y="4322071"/>
            <a:ext cx="653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Arial Black" pitchFamily="34" charset="0"/>
              </a:rPr>
              <a:t>и</a:t>
            </a:r>
            <a:endParaRPr lang="ru-RU" sz="8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74689" y="2419267"/>
            <a:ext cx="8643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>
                <a:solidFill>
                  <a:srgbClr val="0070C0"/>
                </a:solidFill>
                <a:latin typeface="Arial Black" pitchFamily="34" charset="0"/>
              </a:rPr>
              <a:t>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82939" y="1285198"/>
            <a:ext cx="8643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>
                <a:solidFill>
                  <a:srgbClr val="0070C0"/>
                </a:solidFill>
                <a:latin typeface="Arial Black" pitchFamily="34" charset="0"/>
              </a:rPr>
              <a:t>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82939" y="4149080"/>
            <a:ext cx="8643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>
                <a:solidFill>
                  <a:srgbClr val="0070C0"/>
                </a:solidFill>
                <a:latin typeface="Arial Black" pitchFamily="34" charset="0"/>
              </a:rPr>
              <a:t>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82938" y="3320350"/>
            <a:ext cx="8643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dirty="0">
                <a:solidFill>
                  <a:srgbClr val="0070C0"/>
                </a:solidFill>
                <a:latin typeface="Arial Black" pitchFamily="34" charset="0"/>
              </a:rPr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34412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56319 -0.00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54341 0.0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1597 L 0.55052 0.015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53715 -0.0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5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53976 -0.006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899592" y="764704"/>
            <a:ext cx="1584176" cy="144016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899592" y="2420888"/>
            <a:ext cx="1728192" cy="151216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63588" y="4149080"/>
            <a:ext cx="1656184" cy="15121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1052736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Читают текст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46276" y="2917393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Читают слова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52952" y="464377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Читают слоги</a:t>
            </a:r>
            <a:endParaRPr lang="ru-RU" sz="60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9000"/>
            <a:ext cx="35972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5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Шиенки\Рабочий стол\айболит_en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000768"/>
            <a:ext cx="8572560" cy="571504"/>
          </a:xfrm>
          <a:prstGeom prst="rect">
            <a:avLst/>
          </a:prstGeom>
          <a:noFill/>
        </p:spPr>
      </p:pic>
      <p:pic>
        <p:nvPicPr>
          <p:cNvPr id="6" name="Picture 2" descr="C:\Documents and Settings\Шиенки\Рабочий стол\айболит_en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7"/>
            <a:ext cx="8572560" cy="35719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айболит_en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714356"/>
            <a:ext cx="8572560" cy="5357850"/>
          </a:xfrm>
          <a:prstGeom prst="rect">
            <a:avLst/>
          </a:prstGeom>
          <a:noFill/>
        </p:spPr>
      </p:pic>
      <p:pic>
        <p:nvPicPr>
          <p:cNvPr id="1038" name="Picture 14" descr="F:\Я Материал к созд презентаций\Фоторамки\Рамки ПНГ\Простые\Рисунок1ggggggggggggggggggggggggg.png"/>
          <p:cNvPicPr>
            <a:picLocks noChangeAspect="1" noChangeArrowheads="1"/>
          </p:cNvPicPr>
          <p:nvPr/>
        </p:nvPicPr>
        <p:blipFill>
          <a:blip r:embed="rId6"/>
          <a:srcRect l="5459" t="6989" r="5459" b="69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ctrTitle"/>
          </p:nvPr>
        </p:nvSpPr>
        <p:spPr>
          <a:xfrm>
            <a:off x="785786" y="214291"/>
            <a:ext cx="7772400" cy="785817"/>
          </a:xfrm>
        </p:spPr>
        <p:txBody>
          <a:bodyPr/>
          <a:lstStyle/>
          <a:p>
            <a:r>
              <a:rPr lang="ru-RU" b="1" dirty="0" smtClean="0">
                <a:latin typeface="a_AntiqueTradyTtlB&amp;W" pitchFamily="82" charset="-52"/>
              </a:rPr>
              <a:t>ФИЗМИНУТКА</a:t>
            </a:r>
            <a:endParaRPr lang="ru-RU" b="1" dirty="0">
              <a:latin typeface="a_AntiqueTradyTtlB&amp;W" pitchFamily="82" charset="-52"/>
            </a:endParaRPr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357158" y="5715016"/>
            <a:ext cx="8572560" cy="114298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«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Д</a:t>
            </a: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О</a:t>
            </a:r>
            <a:r>
              <a:rPr lang="ru-RU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К</a:t>
            </a:r>
            <a:r>
              <a:rPr lang="ru-RU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Т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О</a:t>
            </a:r>
            <a:r>
              <a:rPr lang="ru-RU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Р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 </a:t>
            </a:r>
            <a:r>
              <a:rPr lang="ru-RU" sz="4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А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Й</a:t>
            </a: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Б</a:t>
            </a:r>
            <a:r>
              <a:rPr lang="ru-RU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О</a:t>
            </a:r>
            <a:r>
              <a:rPr lang="ru-RU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Л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И</a:t>
            </a:r>
            <a:r>
              <a:rPr lang="ru-RU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Т</a:t>
            </a:r>
            <a:r>
              <a:rPr lang="ru-RU" sz="4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»</a:t>
            </a:r>
            <a:endParaRPr lang="ru-RU" sz="48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TtlB&amp;W" pitchFamily="82" charset="-52"/>
            </a:endParaRPr>
          </a:p>
        </p:txBody>
      </p:sp>
      <p:pic>
        <p:nvPicPr>
          <p:cNvPr id="8" name="Верижников - Афри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28596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43153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Шиенки\Рабочий стол\36ea940bc57c.gif"/>
          <p:cNvPicPr>
            <a:picLocks noChangeAspect="1" noChangeArrowheads="1"/>
          </p:cNvPicPr>
          <p:nvPr/>
        </p:nvPicPr>
        <p:blipFill>
          <a:blip r:embed="rId3"/>
          <a:srcRect t="3541" b="354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642918"/>
            <a:ext cx="485778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Шиенки\Рабочий стол\28ccf137cf430d0f3d923ff76b05569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298"/>
            <a:ext cx="2357422" cy="5143536"/>
          </a:xfrm>
          <a:prstGeom prst="rect">
            <a:avLst/>
          </a:prstGeom>
          <a:noFill/>
        </p:spPr>
      </p:pic>
      <p:pic>
        <p:nvPicPr>
          <p:cNvPr id="16" name="Picture 7" descr="C:\Documents and Settings\Шиенки\Рабочий стол\post-43161-120592049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44911">
            <a:off x="3303105" y="3694453"/>
            <a:ext cx="2286016" cy="804942"/>
          </a:xfrm>
          <a:prstGeom prst="rect">
            <a:avLst/>
          </a:prstGeom>
          <a:noFill/>
        </p:spPr>
      </p:pic>
      <p:pic>
        <p:nvPicPr>
          <p:cNvPr id="17" name="Picture 23" descr="F:\Я Материал к созд презентаций\Животные\Тигры Рысь\1 ТАНЦЫ\68537286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1571612"/>
            <a:ext cx="3047071" cy="2571768"/>
          </a:xfrm>
          <a:prstGeom prst="rect">
            <a:avLst/>
          </a:prstGeom>
          <a:noFill/>
        </p:spPr>
      </p:pic>
      <p:pic>
        <p:nvPicPr>
          <p:cNvPr id="18" name="Picture 9" descr="C:\Documents and Settings\Шиенки\Рабочий стол\doct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2214554"/>
            <a:ext cx="3163170" cy="420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64283"/>
      </p:ext>
    </p:extLst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Шиенки\Рабочий стол\36ea940bc57c.gif"/>
          <p:cNvPicPr>
            <a:picLocks noChangeAspect="1" noChangeArrowheads="1"/>
          </p:cNvPicPr>
          <p:nvPr/>
        </p:nvPicPr>
        <p:blipFill>
          <a:blip r:embed="rId3"/>
          <a:srcRect t="3541" b="354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642918"/>
            <a:ext cx="485778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Шиенки\Рабочий стол\28ccf137cf430d0f3d923ff76b05569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298"/>
            <a:ext cx="2357422" cy="5143536"/>
          </a:xfrm>
          <a:prstGeom prst="rect">
            <a:avLst/>
          </a:prstGeom>
          <a:noFill/>
        </p:spPr>
      </p:pic>
      <p:pic>
        <p:nvPicPr>
          <p:cNvPr id="8199" name="Picture 7" descr="C:\Documents and Settings\Шиенки\Рабочий стол\post-43161-120592049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44911">
            <a:off x="3303105" y="3694453"/>
            <a:ext cx="2286016" cy="804942"/>
          </a:xfrm>
          <a:prstGeom prst="rect">
            <a:avLst/>
          </a:prstGeom>
          <a:noFill/>
        </p:spPr>
      </p:pic>
      <p:pic>
        <p:nvPicPr>
          <p:cNvPr id="11" name="Picture 17" descr="F:\Я Материал к созд презентаций\Животные\Кенгуру\1 ТАНЦЫ\jivotniea-1336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1285860"/>
            <a:ext cx="2786471" cy="3086112"/>
          </a:xfrm>
          <a:prstGeom prst="rect">
            <a:avLst/>
          </a:prstGeom>
          <a:noFill/>
        </p:spPr>
      </p:pic>
      <p:pic>
        <p:nvPicPr>
          <p:cNvPr id="20" name="Picture 9" descr="C:\Documents and Settings\Шиенки\Рабочий стол\doct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2214554"/>
            <a:ext cx="3163170" cy="420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3777371"/>
      </p:ext>
    </p:extLst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Шиенки\Рабочий стол\36ea940bc57c.gif"/>
          <p:cNvPicPr>
            <a:picLocks noChangeAspect="1" noChangeArrowheads="1"/>
          </p:cNvPicPr>
          <p:nvPr/>
        </p:nvPicPr>
        <p:blipFill>
          <a:blip r:embed="rId3"/>
          <a:srcRect t="3541" b="354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642918"/>
            <a:ext cx="485778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Шиенки\Рабочий стол\28ccf137cf430d0f3d923ff76b05569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298"/>
            <a:ext cx="2357422" cy="5143536"/>
          </a:xfrm>
          <a:prstGeom prst="rect">
            <a:avLst/>
          </a:prstGeom>
          <a:noFill/>
        </p:spPr>
      </p:pic>
      <p:pic>
        <p:nvPicPr>
          <p:cNvPr id="9" name="Picture 7" descr="C:\Documents and Settings\Шиенки\Рабочий стол\post-43161-120592049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44911">
            <a:off x="3303105" y="3694453"/>
            <a:ext cx="2286016" cy="804942"/>
          </a:xfrm>
          <a:prstGeom prst="rect">
            <a:avLst/>
          </a:prstGeom>
          <a:noFill/>
        </p:spPr>
      </p:pic>
      <p:pic>
        <p:nvPicPr>
          <p:cNvPr id="11" name="Picture 16" descr="F:\Я Материал к созд презентаций\Животные\Слон\1 ТАНЦЫ\jivotniea-2366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1571612"/>
            <a:ext cx="2655696" cy="2514608"/>
          </a:xfrm>
          <a:prstGeom prst="rect">
            <a:avLst/>
          </a:prstGeom>
          <a:noFill/>
        </p:spPr>
      </p:pic>
      <p:pic>
        <p:nvPicPr>
          <p:cNvPr id="12" name="Picture 9" descr="C:\Documents and Settings\Шиенки\Рабочий стол\doct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2214554"/>
            <a:ext cx="3163170" cy="420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435576"/>
      </p:ext>
    </p:extLst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Шиенки\Рабочий стол\36ea940bc57c.gif"/>
          <p:cNvPicPr>
            <a:picLocks noChangeAspect="1" noChangeArrowheads="1"/>
          </p:cNvPicPr>
          <p:nvPr/>
        </p:nvPicPr>
        <p:blipFill>
          <a:blip r:embed="rId3"/>
          <a:srcRect t="3541" b="354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642918"/>
            <a:ext cx="485778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Шиенки\Рабочий стол\28ccf137cf430d0f3d923ff76b05569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298"/>
            <a:ext cx="2357422" cy="5143536"/>
          </a:xfrm>
          <a:prstGeom prst="rect">
            <a:avLst/>
          </a:prstGeom>
          <a:noFill/>
        </p:spPr>
      </p:pic>
      <p:pic>
        <p:nvPicPr>
          <p:cNvPr id="9" name="Picture 7" descr="C:\Documents and Settings\Шиенки\Рабочий стол\post-43161-120592049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44911">
            <a:off x="3303105" y="3694453"/>
            <a:ext cx="2286016" cy="804942"/>
          </a:xfrm>
          <a:prstGeom prst="rect">
            <a:avLst/>
          </a:prstGeom>
          <a:noFill/>
        </p:spPr>
      </p:pic>
      <p:pic>
        <p:nvPicPr>
          <p:cNvPr id="4098" name="Picture 2" descr="F:\Я Материал к созд презентаций\Животные\Крокодил\1 ТАНЦЫ\Рисунок1666666666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1285860"/>
            <a:ext cx="2928958" cy="2786082"/>
          </a:xfrm>
          <a:prstGeom prst="rect">
            <a:avLst/>
          </a:prstGeom>
          <a:noFill/>
        </p:spPr>
      </p:pic>
      <p:pic>
        <p:nvPicPr>
          <p:cNvPr id="10" name="Picture 9" descr="C:\Documents and Settings\Шиенки\Рабочий стол\doct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2214554"/>
            <a:ext cx="3163170" cy="420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261765"/>
      </p:ext>
    </p:extLst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\Pictures\Рисунок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288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331" y="1389235"/>
            <a:ext cx="88758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Прочь с дороги, наша лень!</a:t>
            </a:r>
          </a:p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Не мешай трудиться,</a:t>
            </a:r>
          </a:p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Не мешай учиться!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Шиенки\Рабочий стол\36ea940bc57c.gif"/>
          <p:cNvPicPr>
            <a:picLocks noChangeAspect="1" noChangeArrowheads="1"/>
          </p:cNvPicPr>
          <p:nvPr/>
        </p:nvPicPr>
        <p:blipFill>
          <a:blip r:embed="rId3"/>
          <a:srcRect t="3541" b="354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642918"/>
            <a:ext cx="485778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Шиенки\Рабочий стол\28ccf137cf430d0f3d923ff76b05569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298"/>
            <a:ext cx="2357422" cy="5143536"/>
          </a:xfrm>
          <a:prstGeom prst="rect">
            <a:avLst/>
          </a:prstGeom>
          <a:noFill/>
        </p:spPr>
      </p:pic>
      <p:pic>
        <p:nvPicPr>
          <p:cNvPr id="8" name="Picture 7" descr="C:\Documents and Settings\Шиенки\Рабочий стол\post-43161-120592049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44911">
            <a:off x="3303105" y="3694453"/>
            <a:ext cx="2286016" cy="804942"/>
          </a:xfrm>
          <a:prstGeom prst="rect">
            <a:avLst/>
          </a:prstGeom>
          <a:noFill/>
        </p:spPr>
      </p:pic>
      <p:pic>
        <p:nvPicPr>
          <p:cNvPr id="10" name="Picture 2" descr="F:\Я Материал к созд презентаций\Животные\Обезьяны\1 ТАНЦЫ\3350993_9b49b7f5a40f12acd1287b8215d5b7c8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928670"/>
            <a:ext cx="2246319" cy="3110290"/>
          </a:xfrm>
          <a:prstGeom prst="rect">
            <a:avLst/>
          </a:prstGeom>
          <a:noFill/>
        </p:spPr>
      </p:pic>
      <p:pic>
        <p:nvPicPr>
          <p:cNvPr id="11" name="Picture 9" descr="C:\Documents and Settings\Шиенки\Рабочий стол\doct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2214554"/>
            <a:ext cx="3163170" cy="420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947556"/>
      </p:ext>
    </p:extLst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Шиенки\Рабочий стол\36ea940bc57c.gif"/>
          <p:cNvPicPr>
            <a:picLocks noChangeAspect="1" noChangeArrowheads="1"/>
          </p:cNvPicPr>
          <p:nvPr/>
        </p:nvPicPr>
        <p:blipFill>
          <a:blip r:embed="rId3"/>
          <a:srcRect t="3541" b="354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642918"/>
            <a:ext cx="485778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Шиенки\Рабочий стол\28ccf137cf430d0f3d923ff76b05569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298"/>
            <a:ext cx="2357422" cy="5143536"/>
          </a:xfrm>
          <a:prstGeom prst="rect">
            <a:avLst/>
          </a:prstGeom>
          <a:noFill/>
        </p:spPr>
      </p:pic>
      <p:pic>
        <p:nvPicPr>
          <p:cNvPr id="8" name="Picture 7" descr="C:\Documents and Settings\Шиенки\Рабочий стол\post-43161-120592049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44911">
            <a:off x="3303105" y="3694453"/>
            <a:ext cx="2286016" cy="804942"/>
          </a:xfrm>
          <a:prstGeom prst="rect">
            <a:avLst/>
          </a:prstGeom>
          <a:noFill/>
        </p:spPr>
      </p:pic>
      <p:pic>
        <p:nvPicPr>
          <p:cNvPr id="9" name="Picture 20" descr="F:\Я Материал к созд презентаций\Животные\Тигры Рысь\1 ТАНЦЫ\52122738_1260188581_tigr1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1071546"/>
            <a:ext cx="2583668" cy="3100401"/>
          </a:xfrm>
          <a:prstGeom prst="rect">
            <a:avLst/>
          </a:prstGeom>
          <a:noFill/>
        </p:spPr>
      </p:pic>
      <p:pic>
        <p:nvPicPr>
          <p:cNvPr id="10" name="Picture 9" descr="C:\Documents and Settings\Шиенки\Рабочий стол\doct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2214554"/>
            <a:ext cx="3163170" cy="420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0158163"/>
      </p:ext>
    </p:extLst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Шиенки\Рабочий стол\36ea940bc57c.gif"/>
          <p:cNvPicPr>
            <a:picLocks noChangeAspect="1" noChangeArrowheads="1"/>
          </p:cNvPicPr>
          <p:nvPr/>
        </p:nvPicPr>
        <p:blipFill>
          <a:blip r:embed="rId3"/>
          <a:srcRect t="3541" b="354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d0bed0b4-02-mamonten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642918"/>
            <a:ext cx="485778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Шиенки\Рабочий стол\28ccf137cf430d0f3d923ff76b05569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298"/>
            <a:ext cx="2357422" cy="5143536"/>
          </a:xfrm>
          <a:prstGeom prst="rect">
            <a:avLst/>
          </a:prstGeom>
          <a:noFill/>
        </p:spPr>
      </p:pic>
      <p:pic>
        <p:nvPicPr>
          <p:cNvPr id="8" name="Picture 7" descr="C:\Documents and Settings\Шиенки\Рабочий стол\post-43161-120592049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44911">
            <a:off x="3303105" y="3694453"/>
            <a:ext cx="2286016" cy="804942"/>
          </a:xfrm>
          <a:prstGeom prst="rect">
            <a:avLst/>
          </a:prstGeom>
          <a:noFill/>
        </p:spPr>
      </p:pic>
      <p:pic>
        <p:nvPicPr>
          <p:cNvPr id="9" name="Picture 5" descr="F:\Я Материал к созд презентаций\Животные\Бегемот Носорог\1 ТАНЦЫ\animashki-jivotnie-259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1428736"/>
            <a:ext cx="1964141" cy="2800360"/>
          </a:xfrm>
          <a:prstGeom prst="rect">
            <a:avLst/>
          </a:prstGeom>
          <a:noFill/>
        </p:spPr>
      </p:pic>
      <p:pic>
        <p:nvPicPr>
          <p:cNvPr id="10" name="Picture 9" descr="C:\Documents and Settings\Шиенки\Рабочий стол\doct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2214554"/>
            <a:ext cx="3163170" cy="420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426279"/>
      </p:ext>
    </p:extLst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Шиенки\Рабочий стол\айболит_en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000768"/>
            <a:ext cx="8572560" cy="571504"/>
          </a:xfrm>
          <a:prstGeom prst="rect">
            <a:avLst/>
          </a:prstGeom>
          <a:noFill/>
        </p:spPr>
      </p:pic>
      <p:pic>
        <p:nvPicPr>
          <p:cNvPr id="6" name="Picture 2" descr="C:\Documents and Settings\Шиенки\Рабочий стол\айболит_en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7"/>
            <a:ext cx="8572560" cy="357190"/>
          </a:xfrm>
          <a:prstGeom prst="rect">
            <a:avLst/>
          </a:prstGeom>
          <a:noFill/>
        </p:spPr>
      </p:pic>
      <p:pic>
        <p:nvPicPr>
          <p:cNvPr id="1026" name="Picture 2" descr="C:\Documents and Settings\Шиенки\Рабочий стол\айболит_en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714356"/>
            <a:ext cx="8572560" cy="5357850"/>
          </a:xfrm>
          <a:prstGeom prst="rect">
            <a:avLst/>
          </a:prstGeom>
          <a:noFill/>
        </p:spPr>
      </p:pic>
      <p:pic>
        <p:nvPicPr>
          <p:cNvPr id="1038" name="Picture 14" descr="F:\Я Материал к созд презентаций\Фоторамки\Рамки ПНГ\Простые\Рисунок1ggggggggggggggggggggggggg.png"/>
          <p:cNvPicPr>
            <a:picLocks noChangeAspect="1" noChangeArrowheads="1"/>
          </p:cNvPicPr>
          <p:nvPr/>
        </p:nvPicPr>
        <p:blipFill>
          <a:blip r:embed="rId5"/>
          <a:srcRect l="5459" t="6989" r="5459" b="69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ctrTitle"/>
          </p:nvPr>
        </p:nvSpPr>
        <p:spPr>
          <a:xfrm>
            <a:off x="785786" y="214291"/>
            <a:ext cx="7772400" cy="785817"/>
          </a:xfrm>
        </p:spPr>
        <p:txBody>
          <a:bodyPr/>
          <a:lstStyle/>
          <a:p>
            <a:r>
              <a:rPr lang="ru-RU" b="1" dirty="0" smtClean="0">
                <a:latin typeface="a_AntiqueTradyTtlB&amp;W" pitchFamily="82" charset="-52"/>
              </a:rPr>
              <a:t>ФИЗМИНУТКА</a:t>
            </a:r>
            <a:endParaRPr lang="ru-RU" b="1" dirty="0">
              <a:latin typeface="a_AntiqueTradyTtlB&amp;W" pitchFamily="82" charset="-52"/>
            </a:endParaRPr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357158" y="5715016"/>
            <a:ext cx="8572560" cy="114298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«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Д</a:t>
            </a: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О</a:t>
            </a:r>
            <a:r>
              <a:rPr lang="ru-RU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К</a:t>
            </a:r>
            <a:r>
              <a:rPr lang="ru-RU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Т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О</a:t>
            </a:r>
            <a:r>
              <a:rPr lang="ru-RU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Р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 </a:t>
            </a:r>
            <a:r>
              <a:rPr lang="ru-RU" sz="4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А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Й</a:t>
            </a: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Б</a:t>
            </a:r>
            <a:r>
              <a:rPr lang="ru-RU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О</a:t>
            </a:r>
            <a:r>
              <a:rPr lang="ru-RU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Л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И</a:t>
            </a:r>
            <a:r>
              <a:rPr lang="ru-RU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Т</a:t>
            </a:r>
            <a:r>
              <a:rPr lang="ru-RU" sz="4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TtlB&amp;W" pitchFamily="82" charset="-52"/>
              </a:rPr>
              <a:t>»</a:t>
            </a:r>
            <a:endParaRPr lang="ru-RU" sz="48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TtlB&amp;W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2369443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D:\1\ЭНЦИКЛОПЕДИИ\ФОТО\dait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086" y="426740"/>
            <a:ext cx="4521696" cy="60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720" y="3238886"/>
            <a:ext cx="35972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буква д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0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461963"/>
            <a:ext cx="8967787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3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83671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Comic Sans MS" pitchFamily="66" charset="0"/>
              </a:rPr>
              <a:t>Урок наш окончен и выполнен план.</a:t>
            </a:r>
          </a:p>
          <a:p>
            <a:pPr lvl="0" algn="ctr"/>
            <a:r>
              <a:rPr lang="ru-RU" sz="3600" b="1" dirty="0">
                <a:solidFill>
                  <a:prstClr val="black"/>
                </a:solidFill>
                <a:latin typeface="Comic Sans MS" pitchFamily="66" charset="0"/>
              </a:rPr>
              <a:t>Спасибо, ребята, огромное вам!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10432"/>
            <a:ext cx="35972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9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\Pictures\Рисунок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октор айболит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9336.4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890718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4">
            <a:off x="2082860" y="594714"/>
            <a:ext cx="4844835" cy="57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2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\Pictures\Рисунок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по запросу доктор айболи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599954" cy="459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548680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err="1" smtClean="0">
                <a:latin typeface="Comic Sans MS" pitchFamily="66" charset="0"/>
              </a:rPr>
              <a:t>Чистоговорка</a:t>
            </a:r>
            <a:endParaRPr lang="ru-RU" sz="66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060848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Дятел на суку сидит,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Дятел дерево долбит.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61146"/>
            <a:ext cx="18716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65" y="3261146"/>
            <a:ext cx="2005013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78" y="3645024"/>
            <a:ext cx="185261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96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21" y="3714986"/>
            <a:ext cx="3168352" cy="317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O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63" y="1077299"/>
            <a:ext cx="3377786" cy="31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0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03" y="1731806"/>
            <a:ext cx="1240395" cy="171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9" y="1353677"/>
            <a:ext cx="4214349" cy="314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рапеция 12"/>
          <p:cNvSpPr/>
          <p:nvPr/>
        </p:nvSpPr>
        <p:spPr>
          <a:xfrm rot="17927537">
            <a:off x="4008726" y="1295776"/>
            <a:ext cx="3768725" cy="1436687"/>
          </a:xfrm>
          <a:prstGeom prst="trapezoid">
            <a:avLst/>
          </a:prstGeom>
          <a:solidFill>
            <a:srgbClr val="99CC00">
              <a:alpha val="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180" name="Picture 12" descr="Картинки по запросу анимированный дождь из тучи  для презентаций"/>
          <p:cNvPicPr>
            <a:picLocks noChangeAspect="1" noChangeArrowheads="1" noCrop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75" y="213575"/>
            <a:ext cx="1857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moke_rising_from_house_chimney_np0099365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05" y="1353676"/>
            <a:ext cx="936104" cy="134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5713_i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7" y="4011502"/>
            <a:ext cx="1976454" cy="20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 descr="Картинки по запросу сидящий дедушка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C15026"/>
              </a:clrFrom>
              <a:clrTo>
                <a:srgbClr val="C150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43" y="3230702"/>
            <a:ext cx="2448584" cy="25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412776"/>
            <a:ext cx="65527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Дом             дуб </a:t>
            </a:r>
          </a:p>
          <a:p>
            <a:r>
              <a:rPr lang="ru-RU" sz="5400" b="1" dirty="0" smtClean="0"/>
              <a:t>Дым             дятел</a:t>
            </a:r>
          </a:p>
          <a:p>
            <a:r>
              <a:rPr lang="ru-RU" sz="5400" b="1" dirty="0" smtClean="0"/>
              <a:t>Дерево        дорожка</a:t>
            </a:r>
          </a:p>
          <a:p>
            <a:r>
              <a:rPr lang="ru-RU" sz="5400" b="1" dirty="0" smtClean="0"/>
              <a:t>Дедушка      дождик</a:t>
            </a:r>
          </a:p>
        </p:txBody>
      </p:sp>
    </p:spTree>
    <p:extLst>
      <p:ext uri="{BB962C8B-B14F-4D97-AF65-F5344CB8AC3E}">
        <p14:creationId xmlns:p14="http://schemas.microsoft.com/office/powerpoint/2010/main" val="37666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1942" y="764704"/>
            <a:ext cx="4640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в парах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4597400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2204864"/>
            <a:ext cx="3888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Дом</a:t>
            </a:r>
          </a:p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Дятел 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4124" y="305068"/>
            <a:ext cx="6955751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0" b="1" spc="300" dirty="0" err="1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  <a:latin typeface="Constantia"/>
              </a:rPr>
              <a:t>Дд</a:t>
            </a:r>
            <a:endParaRPr lang="ru-RU" sz="40000" b="1" spc="300" dirty="0">
              <a:ln w="11430" cmpd="sng">
                <a:solidFill>
                  <a:srgbClr val="0F6FC6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F6FC6">
                      <a:tint val="83000"/>
                      <a:shade val="100000"/>
                      <a:satMod val="200000"/>
                    </a:srgbClr>
                  </a:gs>
                  <a:gs pos="75000">
                    <a:srgbClr val="0F6FC6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0F6FC6">
                    <a:satMod val="220000"/>
                    <a:alpha val="35000"/>
                  </a:srgbClr>
                </a:glo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63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94</Words>
  <Application>Microsoft Office PowerPoint</Application>
  <PresentationFormat>Экран (4:3)</PresentationFormat>
  <Paragraphs>46</Paragraphs>
  <Slides>27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</dc:creator>
  <cp:lastModifiedBy>Natali</cp:lastModifiedBy>
  <cp:revision>18</cp:revision>
  <cp:lastPrinted>2016-12-08T17:04:02Z</cp:lastPrinted>
  <dcterms:created xsi:type="dcterms:W3CDTF">2016-12-04T14:15:51Z</dcterms:created>
  <dcterms:modified xsi:type="dcterms:W3CDTF">2016-12-08T17:04:28Z</dcterms:modified>
</cp:coreProperties>
</file>